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70"/>
    <p:restoredTop sz="94670"/>
  </p:normalViewPr>
  <p:slideViewPr>
    <p:cSldViewPr snapToGrid="0" snapToObjects="1">
      <p:cViewPr varScale="1">
        <p:scale>
          <a:sx n="114" d="100"/>
          <a:sy n="114" d="100"/>
        </p:scale>
        <p:origin x="2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31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659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2284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0253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4970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577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13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535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154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40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10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298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08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066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46081B3-B314-EA4F-9498-48C0AA2A0AA8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542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0F306-4708-F44F-9D47-63055E6CF0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API download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F818ED-645F-E749-8ACA-7EB30136E1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Week4</a:t>
            </a:r>
          </a:p>
        </p:txBody>
      </p:sp>
    </p:spTree>
    <p:extLst>
      <p:ext uri="{BB962C8B-B14F-4D97-AF65-F5344CB8AC3E}">
        <p14:creationId xmlns:p14="http://schemas.microsoft.com/office/powerpoint/2010/main" val="2788013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C8EE1-5FE8-D94A-B443-622E63DBA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Air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9643A-3D12-C341-97FA-43633BCB9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#it only works for Windows because </a:t>
            </a:r>
            <a:r>
              <a:rPr lang="en-US" dirty="0" err="1"/>
              <a:t>openair</a:t>
            </a:r>
            <a:r>
              <a:rPr lang="en-US" dirty="0"/>
              <a:t> contains C++ code a compiler is also needed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572E5C-752C-0444-9617-1500383E2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645400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030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09CAC-6F59-0F43-BE91-106F4548E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88" y="630068"/>
            <a:ext cx="10571998" cy="970450"/>
          </a:xfrm>
        </p:spPr>
        <p:txBody>
          <a:bodyPr/>
          <a:lstStyle/>
          <a:p>
            <a:r>
              <a:rPr lang="en-US" b="0" dirty="0"/>
              <a:t>WDI: World Development Indicators (World Bank)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AF010-6663-4E45-8396-F68B7B53C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Description</a:t>
            </a:r>
            <a:endParaRPr lang="en-US" dirty="0"/>
          </a:p>
          <a:p>
            <a:r>
              <a:rPr lang="en-US" dirty="0"/>
              <a:t>Downloads the requested data by using the World Bank's API, parses the resulting XML file, and formats it in long country-year format.</a:t>
            </a:r>
          </a:p>
          <a:p>
            <a:r>
              <a:rPr lang="en-US" b="1" dirty="0"/>
              <a:t>Usage</a:t>
            </a:r>
            <a:endParaRPr lang="en-US" dirty="0"/>
          </a:p>
          <a:p>
            <a:r>
              <a:rPr lang="en-US" dirty="0"/>
              <a:t>WDI(country = "all", indicator = "NY.GNS.ICTR.GN.ZS", start = NULL,</a:t>
            </a:r>
          </a:p>
          <a:p>
            <a:r>
              <a:rPr lang="en-US" dirty="0"/>
              <a:t>  end = NULL, extra = FALSE, cache = NULL)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756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B1F28-014F-3640-B4E2-9689EA967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WDI function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B08592-2C50-F94F-85A3-D2997B15E0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4550" y="1791494"/>
            <a:ext cx="5765800" cy="1828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3BB16D-D8B6-594A-8F2F-CC8E5DA84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0" y="1791494"/>
            <a:ext cx="5067300" cy="220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BE5C6-E25F-324E-AB1C-C1A517134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8638" y="3863975"/>
            <a:ext cx="64008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2516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{C703D577-17C3-AF45-AE04-2FA7094376C4}tf10001121</Template>
  <TotalTime>5916</TotalTime>
  <Words>84</Words>
  <Application>Microsoft Macintosh PowerPoint</Application>
  <PresentationFormat>Widescreen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2</vt:lpstr>
      <vt:lpstr>Quotable</vt:lpstr>
      <vt:lpstr>API download</vt:lpstr>
      <vt:lpstr>Open Air</vt:lpstr>
      <vt:lpstr>WDI: World Development Indicators (World Bank)</vt:lpstr>
      <vt:lpstr>WDI function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 download</dc:title>
  <dc:creator>Microsoft Office User</dc:creator>
  <cp:lastModifiedBy>Microsoft Office User</cp:lastModifiedBy>
  <cp:revision>3</cp:revision>
  <dcterms:created xsi:type="dcterms:W3CDTF">2019-06-14T01:40:26Z</dcterms:created>
  <dcterms:modified xsi:type="dcterms:W3CDTF">2019-06-21T01:30:38Z</dcterms:modified>
</cp:coreProperties>
</file>

<file path=docProps/thumbnail.jpeg>
</file>